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60" r:id="rId5"/>
    <p:sldId id="307" r:id="rId6"/>
    <p:sldId id="315" r:id="rId7"/>
    <p:sldId id="273" r:id="rId8"/>
    <p:sldId id="271" r:id="rId9"/>
    <p:sldId id="310" r:id="rId10"/>
    <p:sldId id="300" r:id="rId11"/>
    <p:sldId id="302" r:id="rId12"/>
    <p:sldId id="306" r:id="rId13"/>
    <p:sldId id="264" r:id="rId14"/>
    <p:sldId id="312" r:id="rId15"/>
    <p:sldId id="301" r:id="rId16"/>
    <p:sldId id="308" r:id="rId17"/>
    <p:sldId id="305" r:id="rId18"/>
    <p:sldId id="314" r:id="rId19"/>
    <p:sldId id="313" r:id="rId20"/>
    <p:sldId id="309" r:id="rId21"/>
    <p:sldId id="311" r:id="rId22"/>
    <p:sldId id="25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Quigley" initials="SQ" lastIdx="11" clrIdx="0">
    <p:extLst>
      <p:ext uri="{19B8F6BF-5375-455C-9EA6-DF929625EA0E}">
        <p15:presenceInfo xmlns:p15="http://schemas.microsoft.com/office/powerpoint/2012/main" userId="S::susan_quigley@wycliffeassociates.org::b85b18d0-1c40-45ee-96a2-2a728d8725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93D"/>
    <a:srgbClr val="B95659"/>
    <a:srgbClr val="83A83F"/>
    <a:srgbClr val="C3DD93"/>
    <a:srgbClr val="716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25" autoAdjust="0"/>
    <p:restoredTop sz="95665" autoAdjust="0"/>
  </p:normalViewPr>
  <p:slideViewPr>
    <p:cSldViewPr snapToGrid="0">
      <p:cViewPr varScale="1">
        <p:scale>
          <a:sx n="111" d="100"/>
          <a:sy n="111" d="100"/>
        </p:scale>
        <p:origin x="9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AA070-92F4-A447-BB88-F5E94FF9CF8B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B3C9-13A9-6540-8F68-9A544DD08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4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9B3C9-13A9-6540-8F68-9A544DD081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1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176C0A-5C67-429D-B78E-C0F7FE360763}" type="datetimeFigureOut">
              <a:rPr lang="en-US" smtClean="0"/>
              <a:t>8/21/23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86A303C-F57A-46A0-A01E-607FF4D926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86219-3A02-4B8F-9654-356937189673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4180"/>
          </a:xfrm>
        </p:spPr>
        <p:txBody>
          <a:bodyPr>
            <a:noAutofit/>
          </a:bodyPr>
          <a:lstStyle>
            <a:lvl1pPr>
              <a:defRPr>
                <a:solidFill>
                  <a:srgbClr val="716557"/>
                </a:solidFill>
              </a:defRPr>
            </a:lvl1pPr>
            <a:lvl2pPr>
              <a:defRPr>
                <a:solidFill>
                  <a:srgbClr val="716557"/>
                </a:solidFill>
              </a:defRPr>
            </a:lvl2pPr>
            <a:lvl3pPr>
              <a:defRPr>
                <a:solidFill>
                  <a:srgbClr val="716557"/>
                </a:solidFill>
              </a:defRPr>
            </a:lvl3pPr>
            <a:lvl4pPr>
              <a:defRPr>
                <a:solidFill>
                  <a:srgbClr val="716557"/>
                </a:solidFill>
              </a:defRPr>
            </a:lvl4pPr>
            <a:lvl5pPr>
              <a:defRPr>
                <a:solidFill>
                  <a:srgbClr val="7165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2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512"/>
            <a:ext cx="7886700" cy="132556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rgbClr val="B956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AE7B-3B5A-4C25-AC11-01A159AD8EE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9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8E7A1A-3604-42E2-8C74-07F6E6ED92C9}"/>
              </a:ext>
            </a:extLst>
          </p:cNvPr>
          <p:cNvGrpSpPr/>
          <p:nvPr userDrawn="1"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EEF9ED7-F707-4018-A8AA-C67B37D48B2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15F56A-78F2-4317-88D7-9D0AE4D8AAFD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2D5D1606-C850-4DDE-B719-2E8DC0D7B928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E46E85-8EF7-4D4E-A5B5-D327F4516A82}"/>
              </a:ext>
            </a:extLst>
          </p:cNvPr>
          <p:cNvSpPr/>
          <p:nvPr userDrawn="1"/>
        </p:nvSpPr>
        <p:spPr>
          <a:xfrm>
            <a:off x="0" y="6720840"/>
            <a:ext cx="9144000" cy="137160"/>
          </a:xfrm>
          <a:prstGeom prst="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1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1.jpeg"/><Relationship Id="rId7" Type="http://schemas.openxmlformats.org/officeDocument/2006/relationships/image" Target="../media/image1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5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jpeg"/><Relationship Id="rId7" Type="http://schemas.openxmlformats.org/officeDocument/2006/relationships/image" Target="../media/image2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9.jpg"/><Relationship Id="rId4" Type="http://schemas.openxmlformats.org/officeDocument/2006/relationships/image" Target="../media/image11.jpe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7297A-2BB3-4D70-847D-2BA2EC9EB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r="25483"/>
          <a:stretch/>
        </p:blipFill>
        <p:spPr>
          <a:xfrm>
            <a:off x="0" y="1909751"/>
            <a:ext cx="9144000" cy="47183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3BB06-DC96-4810-9052-78C360033DE2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BDDEFAAC-BD0D-4CE4-A84C-E2C0D5721853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718F57D-568A-4411-872B-CCC9EC910064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5CE28D8-9450-411C-889B-C94762FAB4B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4CCB8-A161-4308-BC33-DD746CEBFA8D}"/>
              </a:ext>
            </a:extLst>
          </p:cNvPr>
          <p:cNvSpPr/>
          <p:nvPr/>
        </p:nvSpPr>
        <p:spPr>
          <a:xfrm>
            <a:off x="165253" y="486116"/>
            <a:ext cx="8813508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Herramientas “Software” para </a:t>
            </a:r>
            <a:r>
              <a:rPr lang="es-ES" sz="3600" b="1" dirty="0">
                <a:solidFill>
                  <a:srgbClr val="B956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Traducción</a:t>
            </a:r>
          </a:p>
        </p:txBody>
      </p:sp>
    </p:spTree>
    <p:extLst>
      <p:ext uri="{BB962C8B-B14F-4D97-AF65-F5344CB8AC3E}">
        <p14:creationId xmlns:p14="http://schemas.microsoft.com/office/powerpoint/2010/main" val="21267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11C2C-92E7-4023-AF85-4989B944D681}"/>
              </a:ext>
            </a:extLst>
          </p:cNvPr>
          <p:cNvGrpSpPr/>
          <p:nvPr/>
        </p:nvGrpSpPr>
        <p:grpSpPr>
          <a:xfrm>
            <a:off x="1575824" y="2082527"/>
            <a:ext cx="5998744" cy="3623316"/>
            <a:chOff x="1575824" y="2082527"/>
            <a:chExt cx="5998744" cy="3623316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F8CEC159-D026-41BD-B60C-0091E36E1C7D}"/>
                </a:ext>
              </a:extLst>
            </p:cNvPr>
            <p:cNvSpPr/>
            <p:nvPr/>
          </p:nvSpPr>
          <p:spPr>
            <a:xfrm>
              <a:off x="1582220" y="2094719"/>
              <a:ext cx="5979561" cy="3597164"/>
            </a:xfrm>
            <a:prstGeom prst="donut">
              <a:avLst>
                <a:gd name="adj" fmla="val 6054"/>
              </a:avLst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45B96D6-E383-487A-84B6-68A0EC0443BA}"/>
                </a:ext>
              </a:extLst>
            </p:cNvPr>
            <p:cNvSpPr/>
            <p:nvPr/>
          </p:nvSpPr>
          <p:spPr>
            <a:xfrm>
              <a:off x="4463422" y="2082527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72E78298-328A-4CFA-9F62-AF91E6667719}"/>
                </a:ext>
              </a:extLst>
            </p:cNvPr>
            <p:cNvSpPr/>
            <p:nvPr/>
          </p:nvSpPr>
          <p:spPr>
            <a:xfrm flipH="1">
              <a:off x="4463422" y="5462746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385BDC0-0830-4587-BFB6-C700CDF6C59E}"/>
                </a:ext>
              </a:extLst>
            </p:cNvPr>
            <p:cNvSpPr/>
            <p:nvPr/>
          </p:nvSpPr>
          <p:spPr>
            <a:xfrm rot="5400000">
              <a:off x="7344442" y="3835401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703A58E-362A-4EA9-97F8-911E98DDBF84}"/>
                </a:ext>
              </a:extLst>
            </p:cNvPr>
            <p:cNvSpPr/>
            <p:nvPr/>
          </p:nvSpPr>
          <p:spPr>
            <a:xfrm rot="5400000" flipH="1">
              <a:off x="1588795" y="3623019"/>
              <a:ext cx="217156" cy="243097"/>
            </a:xfrm>
            <a:prstGeom prst="chevron">
              <a:avLst>
                <a:gd name="adj" fmla="val 37914"/>
              </a:avLst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BD718AB-EFB0-2DDB-51B2-28CAB2EA69DB}"/>
              </a:ext>
            </a:extLst>
          </p:cNvPr>
          <p:cNvSpPr/>
          <p:nvPr/>
        </p:nvSpPr>
        <p:spPr>
          <a:xfrm>
            <a:off x="2343483" y="3071880"/>
            <a:ext cx="4457034" cy="1644610"/>
          </a:xfrm>
          <a:prstGeom prst="ellipse">
            <a:avLst/>
          </a:prstGeom>
          <a:solidFill>
            <a:srgbClr val="83A83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V-MAST Online</a:t>
            </a:r>
          </a:p>
          <a:p>
            <a:pPr algn="ctr">
              <a:spcBef>
                <a:spcPts val="1200"/>
              </a:spcBef>
            </a:pPr>
            <a:r>
              <a:rPr lang="en-US" sz="2000" b="1" dirty="0" err="1">
                <a:solidFill>
                  <a:schemeClr val="bg1"/>
                </a:solidFill>
              </a:rPr>
              <a:t>Recursos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revisión</a:t>
            </a:r>
            <a:r>
              <a:rPr lang="en-US" sz="2000" b="1" dirty="0">
                <a:solidFill>
                  <a:schemeClr val="bg1"/>
                </a:solidFill>
              </a:rPr>
              <a:t> disponible </a:t>
            </a:r>
            <a:r>
              <a:rPr lang="en-US" sz="2000" b="1" dirty="0" err="1">
                <a:solidFill>
                  <a:schemeClr val="bg1"/>
                </a:solidFill>
              </a:rPr>
              <a:t>en</a:t>
            </a:r>
            <a:r>
              <a:rPr lang="en-US" sz="2000" b="1" dirty="0">
                <a:solidFill>
                  <a:schemeClr val="bg1"/>
                </a:solidFill>
              </a:rPr>
              <a:t> la 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8ECC-E187-43F5-BB18-74F58F54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3" y="1653261"/>
            <a:ext cx="3090672" cy="158019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E3C34-C836-46B0-8C72-3C9F976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74" y="4394376"/>
            <a:ext cx="3092521" cy="15984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2C05D-3948-4F94-994D-4ACEDFC99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32" y="388526"/>
            <a:ext cx="3130180" cy="108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671A7-0344-45F6-AAFC-333B0338B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6" y="1626822"/>
            <a:ext cx="3090672" cy="159481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0C077-AE8D-4D13-A0EE-925562EAD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4" y="4394376"/>
            <a:ext cx="3035808" cy="157186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1D6EEE64-221B-8AB9-223C-9192644A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106" y="5850461"/>
            <a:ext cx="914400" cy="914400"/>
          </a:xfrm>
          <a:prstGeom prst="rect">
            <a:avLst/>
          </a:prstGeom>
        </p:spPr>
      </p:pic>
      <p:pic>
        <p:nvPicPr>
          <p:cNvPr id="9" name="Graphic 8" descr="Wireless with solid fill">
            <a:extLst>
              <a:ext uri="{FF2B5EF4-FFF2-40B4-BE49-F238E27FC236}">
                <a16:creationId xmlns:a16="http://schemas.microsoft.com/office/drawing/2014/main" id="{B6AD0513-B49C-F4E5-2C5A-4474F0A02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835" y="3113840"/>
            <a:ext cx="914400" cy="914400"/>
          </a:xfrm>
          <a:prstGeom prst="rect">
            <a:avLst/>
          </a:prstGeom>
        </p:spPr>
      </p:pic>
      <p:pic>
        <p:nvPicPr>
          <p:cNvPr id="11" name="Graphic 10" descr="Wireless with solid fill">
            <a:extLst>
              <a:ext uri="{FF2B5EF4-FFF2-40B4-BE49-F238E27FC236}">
                <a16:creationId xmlns:a16="http://schemas.microsoft.com/office/drawing/2014/main" id="{AB606953-857B-9ED2-11D6-49FE3C2E3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943" y="3113840"/>
            <a:ext cx="914400" cy="914400"/>
          </a:xfrm>
          <a:prstGeom prst="rect">
            <a:avLst/>
          </a:prstGeom>
        </p:spPr>
      </p:pic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4EC63D30-1F0D-79D2-AD01-D02BC50B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805" y="58447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7" y="1109510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52" y="4750561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914952" y="296430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15" name="Graphic 14" descr="Wireless with solid fill">
            <a:extLst>
              <a:ext uri="{FF2B5EF4-FFF2-40B4-BE49-F238E27FC236}">
                <a16:creationId xmlns:a16="http://schemas.microsoft.com/office/drawing/2014/main" id="{0919072F-9615-CD37-C81C-DE274270A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5627" y="5085124"/>
            <a:ext cx="636373" cy="63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4CD11-A217-3F39-DDD5-24C0876250CE}"/>
              </a:ext>
            </a:extLst>
          </p:cNvPr>
          <p:cNvSpPr txBox="1"/>
          <p:nvPr/>
        </p:nvSpPr>
        <p:spPr>
          <a:xfrm>
            <a:off x="4930346" y="4781204"/>
            <a:ext cx="38182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Todos los traductores tienen que trabajar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 pasos de MAST </a:t>
            </a:r>
            <a:r>
              <a:rPr lang="en-US" dirty="0" err="1"/>
              <a:t>están</a:t>
            </a:r>
            <a:r>
              <a:rPr lang="en-US" dirty="0"/>
              <a:t> incorporados en el programa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 recursos de </a:t>
            </a:r>
            <a:r>
              <a:rPr lang="en-US" dirty="0" err="1"/>
              <a:t>revisión</a:t>
            </a:r>
            <a:r>
              <a:rPr lang="en-US" dirty="0"/>
              <a:t> estan incluidos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0F4DF-1901-BA9C-A23A-13B227B320DF}"/>
              </a:ext>
            </a:extLst>
          </p:cNvPr>
          <p:cNvSpPr txBox="1"/>
          <p:nvPr/>
        </p:nvSpPr>
        <p:spPr>
          <a:xfrm>
            <a:off x="4930346" y="3214874"/>
            <a:ext cx="3818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Descargable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 recursos de </a:t>
            </a:r>
            <a:r>
              <a:rPr lang="en-US" dirty="0" err="1"/>
              <a:t>revisión</a:t>
            </a:r>
            <a:r>
              <a:rPr lang="en-US" dirty="0"/>
              <a:t> no </a:t>
            </a:r>
            <a:r>
              <a:rPr lang="en-US" dirty="0" err="1"/>
              <a:t>están</a:t>
            </a:r>
            <a:r>
              <a:rPr lang="en-US" dirty="0"/>
              <a:t> incluidos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97E5-2D87-CBDF-7A9F-9BF30E9F7FA0}"/>
              </a:ext>
            </a:extLst>
          </p:cNvPr>
          <p:cNvSpPr txBox="1"/>
          <p:nvPr/>
        </p:nvSpPr>
        <p:spPr>
          <a:xfrm>
            <a:off x="4930346" y="1431059"/>
            <a:ext cx="3455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Descargable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Solo una computadora necesaria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Recursos de </a:t>
            </a:r>
            <a:r>
              <a:rPr lang="en-US" dirty="0" err="1"/>
              <a:t>revisión</a:t>
            </a:r>
            <a:r>
              <a:rPr lang="en-US" dirty="0"/>
              <a:t> incluidos</a:t>
            </a:r>
          </a:p>
        </p:txBody>
      </p:sp>
    </p:spTree>
    <p:extLst>
      <p:ext uri="{BB962C8B-B14F-4D97-AF65-F5344CB8AC3E}">
        <p14:creationId xmlns:p14="http://schemas.microsoft.com/office/powerpoint/2010/main" val="42262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676B-FCA5-2130-6773-A3C33023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Gratuitas para las traducciones orales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053931" y="2091841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440" y="3808766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4269254" y="4107063"/>
            <a:ext cx="182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5337FB-D0D8-6FD9-4F34-1A0615D8071B}"/>
              </a:ext>
            </a:extLst>
          </p:cNvPr>
          <p:cNvGrpSpPr/>
          <p:nvPr/>
        </p:nvGrpSpPr>
        <p:grpSpPr>
          <a:xfrm>
            <a:off x="7207898" y="983692"/>
            <a:ext cx="1089061" cy="1089061"/>
            <a:chOff x="2160141" y="3857945"/>
            <a:chExt cx="1089061" cy="10890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66C41E-5EEF-2DA5-B0A6-32F2E807CB06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32772B-800D-C122-6B3A-404E6275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7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163613" y="358824"/>
            <a:ext cx="3036138" cy="1337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8FFBAD-1BF1-B1AE-7631-7CE5CD0E0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457" y="1778000"/>
            <a:ext cx="2757086" cy="1724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group of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E5A305E1-7B1B-4336-7FAF-D4CF02950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630"/>
          <a:stretch/>
        </p:blipFill>
        <p:spPr>
          <a:xfrm>
            <a:off x="1887682" y="3568097"/>
            <a:ext cx="5588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1868" y="386512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4681682" y="684809"/>
            <a:ext cx="195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j-lt"/>
                <a:ea typeface="Noto Sans Gothic" panose="020B0502040504020204" pitchFamily="34" charset="0"/>
              </a:rPr>
              <a:t>Orature</a:t>
            </a:r>
          </a:p>
        </p:txBody>
      </p:sp>
      <p:pic>
        <p:nvPicPr>
          <p:cNvPr id="11" name="Picture 10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BE28FBF0-1F71-D7BB-856A-826DA28DB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r="17396"/>
          <a:stretch/>
        </p:blipFill>
        <p:spPr>
          <a:xfrm>
            <a:off x="3136529" y="3980653"/>
            <a:ext cx="3375140" cy="2699376"/>
          </a:xfrm>
          <a:prstGeom prst="rect">
            <a:avLst/>
          </a:prstGeom>
        </p:spPr>
      </p:pic>
      <p:pic>
        <p:nvPicPr>
          <p:cNvPr id="8" name="Picture 7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5786309F-B17C-C2F8-EC3B-E66846E98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7" t="7276" r="17803" b="5869"/>
          <a:stretch/>
        </p:blipFill>
        <p:spPr>
          <a:xfrm>
            <a:off x="3411682" y="1804623"/>
            <a:ext cx="2540000" cy="20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EACCE-83B8-32E2-6499-6E634822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58076" y="1712075"/>
            <a:ext cx="3036138" cy="133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EB6C7-D16C-40DD-4ED7-4580BC9E3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4402" y="3547156"/>
            <a:ext cx="1119814" cy="1119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33FCF-0EE3-427F-6576-ADB99F44F7E2}"/>
              </a:ext>
            </a:extLst>
          </p:cNvPr>
          <p:cNvSpPr txBox="1"/>
          <p:nvPr/>
        </p:nvSpPr>
        <p:spPr>
          <a:xfrm>
            <a:off x="3256000" y="3845453"/>
            <a:ext cx="154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  <a:ea typeface="Noto Sans Gothic" panose="020B0502040504020204" pitchFamily="34" charset="0"/>
              </a:rPr>
              <a:t>Orature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88E33-99B7-603F-BB80-0E2AE6DEEBFE}"/>
              </a:ext>
            </a:extLst>
          </p:cNvPr>
          <p:cNvSpPr txBox="1"/>
          <p:nvPr/>
        </p:nvSpPr>
        <p:spPr>
          <a:xfrm>
            <a:off x="5177481" y="1918989"/>
            <a:ext cx="2940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Usuarios</a:t>
            </a:r>
            <a:r>
              <a:rPr lang="en-US" dirty="0"/>
              <a:t> deben hacer descarga de los archivos de audio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FE3A2-4717-09DF-E14A-0ABDF1AE49C1}"/>
              </a:ext>
            </a:extLst>
          </p:cNvPr>
          <p:cNvSpPr txBox="1"/>
          <p:nvPr/>
        </p:nvSpPr>
        <p:spPr>
          <a:xfrm>
            <a:off x="5177481" y="3657600"/>
            <a:ext cx="3534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 puede utilizer para grabar traducciones escritas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 archivos de audio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incorporados en el programa</a:t>
            </a:r>
          </a:p>
        </p:txBody>
      </p:sp>
    </p:spTree>
    <p:extLst>
      <p:ext uri="{BB962C8B-B14F-4D97-AF65-F5344CB8AC3E}">
        <p14:creationId xmlns:p14="http://schemas.microsoft.com/office/powerpoint/2010/main" val="23337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B82B1-BCB1-4193-B23D-2823530A6E4A}"/>
              </a:ext>
            </a:extLst>
          </p:cNvPr>
          <p:cNvSpPr txBox="1"/>
          <p:nvPr/>
        </p:nvSpPr>
        <p:spPr>
          <a:xfrm>
            <a:off x="165953" y="46263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22B10-85D4-4E0E-B4CE-49D561A5E619}"/>
              </a:ext>
            </a:extLst>
          </p:cNvPr>
          <p:cNvSpPr txBox="1"/>
          <p:nvPr/>
        </p:nvSpPr>
        <p:spPr>
          <a:xfrm>
            <a:off x="347887" y="3342585"/>
            <a:ext cx="2954668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Cuál</a:t>
            </a:r>
            <a: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  <a:t> seria major?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44613-AF37-44DE-B63B-D1AEB127073D}"/>
              </a:ext>
            </a:extLst>
          </p:cNvPr>
          <p:cNvSpPr txBox="1"/>
          <p:nvPr/>
        </p:nvSpPr>
        <p:spPr>
          <a:xfrm>
            <a:off x="5061450" y="665765"/>
            <a:ext cx="2586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Arial Black" panose="020B0A04020102020204" pitchFamily="34" charset="0"/>
              </a:rPr>
              <a:t>Considere: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5FBA92-6DF1-4E8E-831B-BC066E15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6" y="2944675"/>
            <a:ext cx="1715914" cy="1715914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7E173B-9F93-4F79-9C39-FE4FC3AFC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47756" r="3672" b="-5767"/>
          <a:stretch/>
        </p:blipFill>
        <p:spPr>
          <a:xfrm>
            <a:off x="3848035" y="1250540"/>
            <a:ext cx="1715914" cy="1694136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5F8FD-BCAF-4325-B52D-549D4FCE4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9" t="8223" r="50267" b="30051"/>
          <a:stretch/>
        </p:blipFill>
        <p:spPr>
          <a:xfrm>
            <a:off x="3694561" y="4475920"/>
            <a:ext cx="1795075" cy="1716315"/>
          </a:xfrm>
          <a:prstGeom prst="ellipse">
            <a:avLst/>
          </a:prstGeom>
          <a:ln w="381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1E66A7-5F50-4067-B9D0-E0205B29F207}"/>
              </a:ext>
            </a:extLst>
          </p:cNvPr>
          <p:cNvSpPr txBox="1"/>
          <p:nvPr/>
        </p:nvSpPr>
        <p:spPr>
          <a:xfrm>
            <a:off x="4218149" y="3435448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Accesibilidad al internet {redes}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866B1-FA9A-41C9-82F0-FF996FBAE649}"/>
              </a:ext>
            </a:extLst>
          </p:cNvPr>
          <p:cNvSpPr txBox="1"/>
          <p:nvPr/>
        </p:nvSpPr>
        <p:spPr>
          <a:xfrm>
            <a:off x="5619923" y="1860954"/>
            <a:ext cx="2542975" cy="7343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Accesibilidad</a:t>
            </a: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computadoras</a:t>
            </a: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EFCBA-9C4F-436D-B04D-6B8927927E53}"/>
              </a:ext>
            </a:extLst>
          </p:cNvPr>
          <p:cNvSpPr txBox="1"/>
          <p:nvPr/>
        </p:nvSpPr>
        <p:spPr>
          <a:xfrm>
            <a:off x="5581137" y="4680623"/>
            <a:ext cx="2542975" cy="13930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nivel de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conocimento</a:t>
            </a: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 uso de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computadoras</a:t>
            </a:r>
            <a:endParaRPr lang="en-US" b="1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5DC95-F2E6-E1B3-1953-15E9460C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1903641"/>
            <a:ext cx="2192146" cy="1092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ACE67A-9C3D-3294-A385-C016867D35D1}"/>
              </a:ext>
            </a:extLst>
          </p:cNvPr>
          <p:cNvGrpSpPr/>
          <p:nvPr/>
        </p:nvGrpSpPr>
        <p:grpSpPr>
          <a:xfrm>
            <a:off x="570371" y="3311601"/>
            <a:ext cx="3079010" cy="971311"/>
            <a:chOff x="4921636" y="1339146"/>
            <a:chExt cx="3535025" cy="929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5613D2-07EF-146B-9336-EF51DF3D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E9E781-09A2-62AE-8AA4-E76C16C6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302B795-09C8-A905-5BB1-2D6EE4679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0" y="4666486"/>
            <a:ext cx="2516813" cy="8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71113-CB4D-B6F3-520B-B579D7D7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1938" y="2041758"/>
            <a:ext cx="2729997" cy="1202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0836E-8912-839A-7918-7DFDFD9E9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1938" y="3390299"/>
            <a:ext cx="1040219" cy="1040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3B891-2574-E8F6-3F4E-BBE88FFB0220}"/>
              </a:ext>
            </a:extLst>
          </p:cNvPr>
          <p:cNvSpPr txBox="1"/>
          <p:nvPr/>
        </p:nvSpPr>
        <p:spPr>
          <a:xfrm>
            <a:off x="6364793" y="3658515"/>
            <a:ext cx="157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  <a:ea typeface="Noto Sans Gothic" panose="020B0502040504020204" pitchFamily="34" charset="0"/>
              </a:rPr>
              <a:t>Orature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BB4D38-B6C8-0344-D5E4-77674FF13EBF}"/>
              </a:ext>
            </a:extLst>
          </p:cNvPr>
          <p:cNvGrpSpPr/>
          <p:nvPr/>
        </p:nvGrpSpPr>
        <p:grpSpPr>
          <a:xfrm>
            <a:off x="1566111" y="512005"/>
            <a:ext cx="1089061" cy="1089061"/>
            <a:chOff x="5894798" y="3857944"/>
            <a:chExt cx="1089061" cy="10890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AB5BF-A2A2-4BDD-2347-87F5A4ADAADA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0A05E5-62E1-C04E-4D2F-7A7D45C7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2D73A-5A4B-E34E-A8EF-EECE5CB028F9}"/>
              </a:ext>
            </a:extLst>
          </p:cNvPr>
          <p:cNvGrpSpPr/>
          <p:nvPr/>
        </p:nvGrpSpPr>
        <p:grpSpPr>
          <a:xfrm>
            <a:off x="6086923" y="538271"/>
            <a:ext cx="1089061" cy="1089061"/>
            <a:chOff x="2160141" y="3857945"/>
            <a:chExt cx="1089061" cy="10890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123C48-0DD6-4F17-C4F9-1CCDFA8B25ED}"/>
                </a:ext>
              </a:extLst>
            </p:cNvPr>
            <p:cNvSpPr/>
            <p:nvPr/>
          </p:nvSpPr>
          <p:spPr>
            <a:xfrm>
              <a:off x="2160141" y="3857945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5E3769-4514-7FAB-1CE5-385DD4F9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1833" y="3899637"/>
              <a:ext cx="1005676" cy="10056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7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0BBFC3-8525-BA7C-052D-E910C1575C41}"/>
              </a:ext>
            </a:extLst>
          </p:cNvPr>
          <p:cNvSpPr/>
          <p:nvPr/>
        </p:nvSpPr>
        <p:spPr>
          <a:xfrm>
            <a:off x="3188042" y="6136957"/>
            <a:ext cx="2767913" cy="442674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 102:18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E2947-0C57-DF45-C80F-38C9A244D7A0}"/>
              </a:ext>
            </a:extLst>
          </p:cNvPr>
          <p:cNvSpPr txBox="1"/>
          <p:nvPr/>
        </p:nvSpPr>
        <p:spPr>
          <a:xfrm>
            <a:off x="3094665" y="3194222"/>
            <a:ext cx="2954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Beneficios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</a:p>
          <a:p>
            <a:pPr algn="ctr"/>
            <a:br>
              <a:rPr lang="en-US" sz="28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</a:rPr>
            </a:b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Retos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FEF89-722E-9CA8-037F-F32FFCC16804}"/>
              </a:ext>
            </a:extLst>
          </p:cNvPr>
          <p:cNvGrpSpPr/>
          <p:nvPr/>
        </p:nvGrpSpPr>
        <p:grpSpPr>
          <a:xfrm>
            <a:off x="410852" y="4441313"/>
            <a:ext cx="2254745" cy="1731971"/>
            <a:chOff x="1557086" y="3947546"/>
            <a:chExt cx="2286285" cy="17561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568550-5B9D-9413-39CF-CEE6646EF78F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Iglesia Local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A671CD-DF25-DA3F-0F91-9A38C0E91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72CAC4-1074-85CF-B5CF-022C835FA151}"/>
              </a:ext>
            </a:extLst>
          </p:cNvPr>
          <p:cNvGrpSpPr/>
          <p:nvPr/>
        </p:nvGrpSpPr>
        <p:grpSpPr>
          <a:xfrm>
            <a:off x="7369621" y="2628352"/>
            <a:ext cx="1258367" cy="1258367"/>
            <a:chOff x="351561" y="4518731"/>
            <a:chExt cx="1258367" cy="12583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EB870C-39F9-BA84-8D58-75AF11916D57}"/>
                </a:ext>
              </a:extLst>
            </p:cNvPr>
            <p:cNvSpPr/>
            <p:nvPr/>
          </p:nvSpPr>
          <p:spPr>
            <a:xfrm>
              <a:off x="351561" y="4518731"/>
              <a:ext cx="1258367" cy="1258367"/>
            </a:xfrm>
            <a:prstGeom prst="ellipse">
              <a:avLst/>
            </a:prstGeom>
            <a:solidFill>
              <a:srgbClr val="83A83F"/>
            </a:solidFill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Content Placeholder 36">
              <a:extLst>
                <a:ext uri="{FF2B5EF4-FFF2-40B4-BE49-F238E27FC236}">
                  <a16:creationId xmlns:a16="http://schemas.microsoft.com/office/drawing/2014/main" id="{70813360-B254-ECF9-FAD7-1A847439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4701117"/>
              <a:ext cx="704190" cy="893594"/>
            </a:xfrm>
            <a:prstGeom prst="rect">
              <a:avLst/>
            </a:prstGeom>
          </p:spPr>
        </p:pic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3DD6275B-AA46-099E-704C-4DD2D634BCB9}"/>
              </a:ext>
            </a:extLst>
          </p:cNvPr>
          <p:cNvSpPr/>
          <p:nvPr/>
        </p:nvSpPr>
        <p:spPr>
          <a:xfrm>
            <a:off x="7708420" y="4082967"/>
            <a:ext cx="580767" cy="716692"/>
          </a:xfrm>
          <a:prstGeom prst="downArrow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BEDB88-3D19-78E0-73A9-B08803546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85" y="4995907"/>
            <a:ext cx="1431103" cy="9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5D1F-3A67-4829-9B5F-B0E46A8B0F83}"/>
              </a:ext>
            </a:extLst>
          </p:cNvPr>
          <p:cNvGrpSpPr/>
          <p:nvPr/>
        </p:nvGrpSpPr>
        <p:grpSpPr>
          <a:xfrm>
            <a:off x="3168868" y="1282383"/>
            <a:ext cx="4658565" cy="4293235"/>
            <a:chOff x="3295841" y="1476633"/>
            <a:chExt cx="4237002" cy="3904732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8D91778-2757-49F2-AB09-6D33F8844D1F}"/>
                </a:ext>
              </a:extLst>
            </p:cNvPr>
            <p:cNvSpPr/>
            <p:nvPr/>
          </p:nvSpPr>
          <p:spPr>
            <a:xfrm>
              <a:off x="5009589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B6A9ACA-1A35-4D56-B557-3E39AD46DB07}"/>
                </a:ext>
              </a:extLst>
            </p:cNvPr>
            <p:cNvSpPr/>
            <p:nvPr/>
          </p:nvSpPr>
          <p:spPr>
            <a:xfrm>
              <a:off x="3295841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71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733BA-FB7E-4EFA-9273-D97BE08650A6}"/>
              </a:ext>
            </a:extLst>
          </p:cNvPr>
          <p:cNvGrpSpPr/>
          <p:nvPr/>
        </p:nvGrpSpPr>
        <p:grpSpPr>
          <a:xfrm>
            <a:off x="1316567" y="1282383"/>
            <a:ext cx="6480241" cy="4293235"/>
            <a:chOff x="1611158" y="1476633"/>
            <a:chExt cx="5893831" cy="390473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EA235FE-2138-4C48-8303-9EBAE28CFED5}"/>
                </a:ext>
              </a:extLst>
            </p:cNvPr>
            <p:cNvSpPr/>
            <p:nvPr/>
          </p:nvSpPr>
          <p:spPr>
            <a:xfrm flipH="1">
              <a:off x="1611158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229B89D-5031-4F4F-AEEF-E8A1CDAD73B1}"/>
                </a:ext>
              </a:extLst>
            </p:cNvPr>
            <p:cNvSpPr/>
            <p:nvPr/>
          </p:nvSpPr>
          <p:spPr>
            <a:xfrm flipH="1">
              <a:off x="332369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C879204-E238-4190-946B-412A71DC4296}"/>
                </a:ext>
              </a:extLst>
            </p:cNvPr>
            <p:cNvSpPr/>
            <p:nvPr/>
          </p:nvSpPr>
          <p:spPr>
            <a:xfrm flipH="1">
              <a:off x="4981735" y="1476633"/>
              <a:ext cx="2523254" cy="3904732"/>
            </a:xfrm>
            <a:prstGeom prst="parallelogram">
              <a:avLst>
                <a:gd name="adj" fmla="val 6695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D8846-597B-4195-9B2F-1C48DB7B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1" y="2269865"/>
            <a:ext cx="7116980" cy="21476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406A7A-4372-4E9E-89C1-D5203C798C8D}"/>
              </a:ext>
            </a:extLst>
          </p:cNvPr>
          <p:cNvGrpSpPr/>
          <p:nvPr/>
        </p:nvGrpSpPr>
        <p:grpSpPr>
          <a:xfrm>
            <a:off x="-127730" y="0"/>
            <a:ext cx="9399460" cy="230430"/>
            <a:chOff x="-172745" y="0"/>
            <a:chExt cx="9399460" cy="230430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ED1D0F24-F56E-4F72-861D-C7F91EB5ABFD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243CFFB-28EB-42A0-AF4F-2F6045FA5F1F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06BA820-028D-4AFE-A8C1-DAD65677009D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E68E50-9407-4D78-B696-D40BB471D9FA}"/>
              </a:ext>
            </a:extLst>
          </p:cNvPr>
          <p:cNvGrpSpPr/>
          <p:nvPr/>
        </p:nvGrpSpPr>
        <p:grpSpPr>
          <a:xfrm>
            <a:off x="-127730" y="6628431"/>
            <a:ext cx="9399460" cy="230430"/>
            <a:chOff x="-172745" y="0"/>
            <a:chExt cx="9399460" cy="23043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F35DD5C-CF01-41EA-924C-F50A9350F825}"/>
                </a:ext>
              </a:extLst>
            </p:cNvPr>
            <p:cNvSpPr/>
            <p:nvPr/>
          </p:nvSpPr>
          <p:spPr>
            <a:xfrm flipH="1">
              <a:off x="602631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FBA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3361FD6-8CC7-4CDE-B5BF-1119A2E14202}"/>
                </a:ext>
              </a:extLst>
            </p:cNvPr>
            <p:cNvSpPr/>
            <p:nvPr/>
          </p:nvSpPr>
          <p:spPr>
            <a:xfrm flipH="1">
              <a:off x="-17274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B9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3387F6C-7469-4A1C-9CE1-A0B478616759}"/>
                </a:ext>
              </a:extLst>
            </p:cNvPr>
            <p:cNvSpPr/>
            <p:nvPr/>
          </p:nvSpPr>
          <p:spPr>
            <a:xfrm flipH="1">
              <a:off x="2926785" y="0"/>
              <a:ext cx="3200400" cy="230430"/>
            </a:xfrm>
            <a:prstGeom prst="parallelogram">
              <a:avLst>
                <a:gd name="adj" fmla="val 43583"/>
              </a:avLst>
            </a:prstGeom>
            <a:solidFill>
              <a:srgbClr val="83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16FE63-5117-390A-C7B7-5ADAF351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584" y="364903"/>
            <a:ext cx="5362832" cy="1677009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D60A95-B84D-2C4C-DF1C-B66CBEC96457}"/>
              </a:ext>
            </a:extLst>
          </p:cNvPr>
          <p:cNvSpPr/>
          <p:nvPr/>
        </p:nvSpPr>
        <p:spPr>
          <a:xfrm>
            <a:off x="274320" y="2326839"/>
            <a:ext cx="2468880" cy="17373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“Software”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Gratuita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EF8AB2-2BFF-62B9-1059-DD0515553F41}"/>
              </a:ext>
            </a:extLst>
          </p:cNvPr>
          <p:cNvSpPr/>
          <p:nvPr/>
        </p:nvSpPr>
        <p:spPr>
          <a:xfrm>
            <a:off x="6400800" y="2330167"/>
            <a:ext cx="2468880" cy="17373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Gratuitos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D66580-9FEF-7ACF-F203-50D57310A286}"/>
              </a:ext>
            </a:extLst>
          </p:cNvPr>
          <p:cNvSpPr/>
          <p:nvPr/>
        </p:nvSpPr>
        <p:spPr>
          <a:xfrm>
            <a:off x="2743200" y="3932777"/>
            <a:ext cx="3657600" cy="2560320"/>
          </a:xfrm>
          <a:prstGeom prst="roundRect">
            <a:avLst/>
          </a:prstGeom>
          <a:solidFill>
            <a:srgbClr val="FBA93D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Almacenamiento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Gratuito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WACS </a:t>
            </a:r>
            <a:b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servidores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WACS}</a:t>
            </a:r>
          </a:p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2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67BA-3BC3-DCD5-1232-47889F2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bibleineverylanguage.org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DBA58-8977-9A0F-F11A-D7233EF82A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12441" r="-169" b="16808"/>
          <a:stretch/>
        </p:blipFill>
        <p:spPr>
          <a:xfrm>
            <a:off x="1157468" y="2268637"/>
            <a:ext cx="6840638" cy="3148315"/>
          </a:xfrm>
          <a:prstGeom prst="roundRect">
            <a:avLst>
              <a:gd name="adj" fmla="val 7262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Arrow: Left 6">
            <a:extLst>
              <a:ext uri="{FF2B5EF4-FFF2-40B4-BE49-F238E27FC236}">
                <a16:creationId xmlns:a16="http://schemas.microsoft.com/office/drawing/2014/main" id="{674C035E-1F45-C68A-2FE3-621DB39997AB}"/>
              </a:ext>
            </a:extLst>
          </p:cNvPr>
          <p:cNvSpPr/>
          <p:nvPr/>
        </p:nvSpPr>
        <p:spPr>
          <a:xfrm rot="16200000" flipH="1">
            <a:off x="6321560" y="3117602"/>
            <a:ext cx="537266" cy="622797"/>
          </a:xfrm>
          <a:prstGeom prst="leftArrow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713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E2-E956-4B98-A8F0-B897B343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bibleineverylanguage.org</a:t>
            </a:r>
            <a:br>
              <a:rPr lang="en-US" dirty="0"/>
            </a:b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937A8-5638-4A4D-8561-1568142867D9}"/>
              </a:ext>
            </a:extLst>
          </p:cNvPr>
          <p:cNvGrpSpPr/>
          <p:nvPr/>
        </p:nvGrpSpPr>
        <p:grpSpPr>
          <a:xfrm>
            <a:off x="1144206" y="1424753"/>
            <a:ext cx="6855588" cy="4032770"/>
            <a:chOff x="1236846" y="1367003"/>
            <a:chExt cx="6855588" cy="40327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130C7D-F86F-4D70-AA6D-37CB675D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8" b="1508"/>
            <a:stretch/>
          </p:blipFill>
          <p:spPr>
            <a:xfrm>
              <a:off x="1236846" y="1712075"/>
              <a:ext cx="6855588" cy="3687698"/>
            </a:xfrm>
            <a:prstGeom prst="roundRect">
              <a:avLst>
                <a:gd name="adj" fmla="val 7262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29F3D9B3-2518-4C91-AD9E-3D210224E339}"/>
                </a:ext>
              </a:extLst>
            </p:cNvPr>
            <p:cNvSpPr/>
            <p:nvPr/>
          </p:nvSpPr>
          <p:spPr>
            <a:xfrm rot="5400000" flipH="1">
              <a:off x="5812317" y="1324237"/>
              <a:ext cx="537266" cy="622797"/>
            </a:xfrm>
            <a:prstGeom prst="leftArrow">
              <a:avLst/>
            </a:prstGeom>
            <a:solidFill>
              <a:schemeClr val="accent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91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FB4E-29F7-4D29-8ACB-FB9938F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Formatos de </a:t>
            </a:r>
            <a:r>
              <a:rPr lang="es-ES" dirty="0"/>
              <a:t>Traducción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08294D-347F-4281-A823-C3D469BD171E}"/>
              </a:ext>
            </a:extLst>
          </p:cNvPr>
          <p:cNvGrpSpPr/>
          <p:nvPr/>
        </p:nvGrpSpPr>
        <p:grpSpPr>
          <a:xfrm>
            <a:off x="3444628" y="4582274"/>
            <a:ext cx="2254745" cy="1731971"/>
            <a:chOff x="1557086" y="3947546"/>
            <a:chExt cx="2286285" cy="17561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7C578-AF57-430E-B2EF-F6BADC6BFE9A}"/>
                </a:ext>
              </a:extLst>
            </p:cNvPr>
            <p:cNvSpPr txBox="1"/>
            <p:nvPr/>
          </p:nvSpPr>
          <p:spPr>
            <a:xfrm>
              <a:off x="1557086" y="5266830"/>
              <a:ext cx="2286285" cy="436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BA93D"/>
                  </a:solidFill>
                </a:rPr>
                <a:t>Iglesia Local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4A11A-8A7F-4725-A5EB-F72FF137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43" y="3947546"/>
              <a:ext cx="2004771" cy="1287912"/>
            </a:xfrm>
            <a:prstGeom prst="rect">
              <a:avLst/>
            </a:prstGeom>
          </p:spPr>
        </p:pic>
      </p:grp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435E06E-6F62-49EA-8CA9-B2B7122A2C4E}"/>
              </a:ext>
            </a:extLst>
          </p:cNvPr>
          <p:cNvSpPr/>
          <p:nvPr/>
        </p:nvSpPr>
        <p:spPr>
          <a:xfrm>
            <a:off x="3323690" y="3503487"/>
            <a:ext cx="2496620" cy="934949"/>
          </a:xfrm>
          <a:prstGeom prst="leftRightArrow">
            <a:avLst>
              <a:gd name="adj1" fmla="val 67143"/>
              <a:gd name="adj2" fmla="val 50000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413DA-2B5C-4358-9347-4BA98086998E}"/>
              </a:ext>
            </a:extLst>
          </p:cNvPr>
          <p:cNvGrpSpPr/>
          <p:nvPr/>
        </p:nvGrpSpPr>
        <p:grpSpPr>
          <a:xfrm>
            <a:off x="5927041" y="3429000"/>
            <a:ext cx="1089061" cy="1485151"/>
            <a:chOff x="2127898" y="3426431"/>
            <a:chExt cx="1089061" cy="14851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EC1D5D-7EAC-4BF8-8C8D-85686CA8285C}"/>
                </a:ext>
              </a:extLst>
            </p:cNvPr>
            <p:cNvGrpSpPr/>
            <p:nvPr/>
          </p:nvGrpSpPr>
          <p:grpSpPr>
            <a:xfrm>
              <a:off x="2127898" y="3426431"/>
              <a:ext cx="1089061" cy="1089061"/>
              <a:chOff x="2160141" y="3857945"/>
              <a:chExt cx="1089061" cy="10890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9CF0778-AE91-4DB9-ACA7-62E03A0EB6FB}"/>
                  </a:ext>
                </a:extLst>
              </p:cNvPr>
              <p:cNvSpPr/>
              <p:nvPr/>
            </p:nvSpPr>
            <p:spPr>
              <a:xfrm>
                <a:off x="2160141" y="3857945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 dirty="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925EE25-E5A9-43C5-BFAB-2443E46EC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833" y="3899637"/>
                <a:ext cx="1005676" cy="1005676"/>
              </a:xfrm>
              <a:prstGeom prst="ellipse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10E04E-3A65-4454-9039-49291F154B5C}"/>
                </a:ext>
              </a:extLst>
            </p:cNvPr>
            <p:cNvSpPr txBox="1"/>
            <p:nvPr/>
          </p:nvSpPr>
          <p:spPr>
            <a:xfrm>
              <a:off x="2324416" y="4511472"/>
              <a:ext cx="6960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Oral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F5048-4245-4CA5-BEAE-B7068A87724E}"/>
              </a:ext>
            </a:extLst>
          </p:cNvPr>
          <p:cNvGrpSpPr/>
          <p:nvPr/>
        </p:nvGrpSpPr>
        <p:grpSpPr>
          <a:xfrm>
            <a:off x="2109932" y="3429000"/>
            <a:ext cx="1089061" cy="1485151"/>
            <a:chOff x="5927042" y="3426431"/>
            <a:chExt cx="1089061" cy="14851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4CF13-76D6-4F64-9E05-328545E48F3A}"/>
                </a:ext>
              </a:extLst>
            </p:cNvPr>
            <p:cNvGrpSpPr/>
            <p:nvPr/>
          </p:nvGrpSpPr>
          <p:grpSpPr>
            <a:xfrm>
              <a:off x="5927042" y="3426431"/>
              <a:ext cx="1089061" cy="1089061"/>
              <a:chOff x="5894798" y="3857944"/>
              <a:chExt cx="1089061" cy="108906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712211-F20D-4205-AD0E-CDB8B471B7DE}"/>
                  </a:ext>
                </a:extLst>
              </p:cNvPr>
              <p:cNvSpPr/>
              <p:nvPr/>
            </p:nvSpPr>
            <p:spPr>
              <a:xfrm>
                <a:off x="5894798" y="3857944"/>
                <a:ext cx="1089061" cy="1089061"/>
              </a:xfrm>
              <a:prstGeom prst="ellipse">
                <a:avLst/>
              </a:prstGeom>
              <a:solidFill>
                <a:srgbClr val="B95659"/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 dirty="0">
                  <a:solidFill>
                    <a:srgbClr val="7165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1D1CF0-AC9A-4D5F-B3FC-1B7D4AF3B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0696" y="4041538"/>
                <a:ext cx="699569" cy="69956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88CE2-4A52-4018-93D0-F35F063824B9}"/>
                </a:ext>
              </a:extLst>
            </p:cNvPr>
            <p:cNvSpPr txBox="1"/>
            <p:nvPr/>
          </p:nvSpPr>
          <p:spPr>
            <a:xfrm>
              <a:off x="5944826" y="4511472"/>
              <a:ext cx="105349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accent1"/>
                  </a:solidFill>
                </a:rPr>
                <a:t>Escrito</a:t>
              </a:r>
            </a:p>
          </p:txBody>
        </p:sp>
      </p:grpSp>
      <p:sp>
        <p:nvSpPr>
          <p:cNvPr id="18" name="Arrow: Up 17">
            <a:extLst>
              <a:ext uri="{FF2B5EF4-FFF2-40B4-BE49-F238E27FC236}">
                <a16:creationId xmlns:a16="http://schemas.microsoft.com/office/drawing/2014/main" id="{68D65671-77C8-4139-9D87-D0F1097701EE}"/>
              </a:ext>
            </a:extLst>
          </p:cNvPr>
          <p:cNvSpPr/>
          <p:nvPr/>
        </p:nvSpPr>
        <p:spPr>
          <a:xfrm>
            <a:off x="2342637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F34E7D7-C9CB-4684-9944-60819EBDB461}"/>
              </a:ext>
            </a:extLst>
          </p:cNvPr>
          <p:cNvSpPr/>
          <p:nvPr/>
        </p:nvSpPr>
        <p:spPr>
          <a:xfrm>
            <a:off x="6141781" y="2707789"/>
            <a:ext cx="659582" cy="579394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4872CD-EA99-43BD-BA17-EB97DD190AB5}"/>
              </a:ext>
            </a:extLst>
          </p:cNvPr>
          <p:cNvSpPr/>
          <p:nvPr/>
        </p:nvSpPr>
        <p:spPr>
          <a:xfrm>
            <a:off x="1611621" y="1404311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para </a:t>
            </a:r>
            <a:r>
              <a:rPr lang="es-E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escribir</a:t>
            </a:r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B25E5C-18DF-4123-B28F-BC75DA99C231}"/>
              </a:ext>
            </a:extLst>
          </p:cNvPr>
          <p:cNvSpPr/>
          <p:nvPr/>
        </p:nvSpPr>
        <p:spPr>
          <a:xfrm>
            <a:off x="5410765" y="1399965"/>
            <a:ext cx="2121614" cy="1061842"/>
          </a:xfrm>
          <a:prstGeom prst="roundRect">
            <a:avLst>
              <a:gd name="adj" fmla="val 18275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45720" rtlCol="0" anchor="ctr" anchorCtr="1">
            <a:noAutofit/>
          </a:bodyPr>
          <a:lstStyle/>
          <a:p>
            <a:pPr algn="ctr"/>
            <a:endParaRPr lang="en-US" sz="22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mp3 o </a:t>
            </a:r>
            <a:r>
              <a:rPr lang="es-E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dispositivo</a:t>
            </a:r>
            <a: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sz="22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C0B0D-22E0-54EE-FCEC-85A82A7EEA85}"/>
              </a:ext>
            </a:extLst>
          </p:cNvPr>
          <p:cNvSpPr txBox="1"/>
          <p:nvPr/>
        </p:nvSpPr>
        <p:spPr>
          <a:xfrm>
            <a:off x="2912731" y="499706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F98D6-CC22-00F5-C9AA-EAF3C82EF091}"/>
              </a:ext>
            </a:extLst>
          </p:cNvPr>
          <p:cNvSpPr txBox="1"/>
          <p:nvPr/>
        </p:nvSpPr>
        <p:spPr>
          <a:xfrm>
            <a:off x="2191869" y="3623638"/>
            <a:ext cx="476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MS Mincho" panose="02020609040205080304" pitchFamily="49" charset="-128"/>
              </a:rPr>
              <a:t>¿</a:t>
            </a:r>
            <a:r>
              <a:rPr lang="en-US" sz="2800" b="1" dirty="0"/>
              <a:t>Ha considerado…?</a:t>
            </a:r>
          </a:p>
        </p:txBody>
      </p:sp>
    </p:spTree>
    <p:extLst>
      <p:ext uri="{BB962C8B-B14F-4D97-AF65-F5344CB8AC3E}">
        <p14:creationId xmlns:p14="http://schemas.microsoft.com/office/powerpoint/2010/main" val="414397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676B-FCA5-2130-6773-A3C33023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2" y="446728"/>
            <a:ext cx="7886700" cy="1325563"/>
          </a:xfrm>
        </p:spPr>
        <p:txBody>
          <a:bodyPr/>
          <a:lstStyle/>
          <a:p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Gratuitas para </a:t>
            </a:r>
            <a:r>
              <a:rPr lang="en-US" dirty="0" err="1"/>
              <a:t>Facilitar</a:t>
            </a:r>
            <a:r>
              <a:rPr lang="en-US" dirty="0"/>
              <a:t> </a:t>
            </a:r>
            <a:r>
              <a:rPr lang="en-US" dirty="0" err="1"/>
              <a:t>Traducciones</a:t>
            </a:r>
            <a:r>
              <a:rPr lang="en-US" dirty="0"/>
              <a:t> </a:t>
            </a:r>
            <a:r>
              <a:rPr lang="en-US" dirty="0" err="1"/>
              <a:t>Escritas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87" y="2103437"/>
            <a:ext cx="2659964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8D7C9-444B-9D1A-7DDD-9D29982A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17" y="4781944"/>
            <a:ext cx="2801583" cy="9665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4980325" y="3429000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972F7BA-267C-284F-5176-4C7BE0B222AD}"/>
              </a:ext>
            </a:extLst>
          </p:cNvPr>
          <p:cNvGrpSpPr/>
          <p:nvPr/>
        </p:nvGrpSpPr>
        <p:grpSpPr>
          <a:xfrm>
            <a:off x="7426139" y="1095640"/>
            <a:ext cx="1089211" cy="927217"/>
            <a:chOff x="5894798" y="3857944"/>
            <a:chExt cx="1089061" cy="10890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937016-E26B-163F-407E-AB0F8CA36029}"/>
                </a:ext>
              </a:extLst>
            </p:cNvPr>
            <p:cNvSpPr/>
            <p:nvPr/>
          </p:nvSpPr>
          <p:spPr>
            <a:xfrm>
              <a:off x="5894798" y="3857944"/>
              <a:ext cx="1089061" cy="1089061"/>
            </a:xfrm>
            <a:prstGeom prst="ellipse">
              <a:avLst/>
            </a:prstGeom>
            <a:solidFill>
              <a:srgbClr val="B95659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7165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45B6D0-5A87-9F28-AEC6-B95C6ACD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696" y="4041538"/>
              <a:ext cx="699569" cy="699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170D-5400-665E-AF67-C2D852EF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40" y="346150"/>
            <a:ext cx="2659964" cy="132556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560AD8-0A96-3824-1C41-9ABF01C70503}"/>
              </a:ext>
            </a:extLst>
          </p:cNvPr>
          <p:cNvGrpSpPr/>
          <p:nvPr/>
        </p:nvGrpSpPr>
        <p:grpSpPr>
          <a:xfrm>
            <a:off x="4197852" y="2177387"/>
            <a:ext cx="1347100" cy="1755564"/>
            <a:chOff x="3607398" y="1551514"/>
            <a:chExt cx="1755648" cy="24765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188637-E3DA-4BE4-4CCA-249C48D8D7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2" t="11159" r="52250" b="33731"/>
            <a:stretch/>
          </p:blipFill>
          <p:spPr>
            <a:xfrm>
              <a:off x="3607398" y="2272403"/>
              <a:ext cx="1755648" cy="17556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FB9FE3-8C5F-4576-74C7-94D63AF20EEB}"/>
                </a:ext>
              </a:extLst>
            </p:cNvPr>
            <p:cNvSpPr/>
            <p:nvPr/>
          </p:nvSpPr>
          <p:spPr>
            <a:xfrm>
              <a:off x="4179664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7" name="Arrow: Up 23">
            <a:extLst>
              <a:ext uri="{FF2B5EF4-FFF2-40B4-BE49-F238E27FC236}">
                <a16:creationId xmlns:a16="http://schemas.microsoft.com/office/drawing/2014/main" id="{D06E453E-3B47-AE40-0CF0-EF014B9B181D}"/>
              </a:ext>
            </a:extLst>
          </p:cNvPr>
          <p:cNvSpPr/>
          <p:nvPr/>
        </p:nvSpPr>
        <p:spPr>
          <a:xfrm rot="5400000">
            <a:off x="5911998" y="2884951"/>
            <a:ext cx="659582" cy="791553"/>
          </a:xfrm>
          <a:prstGeom prst="upArrow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716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3AEF56-B9CF-B1E5-08D1-9D4F42202185}"/>
              </a:ext>
            </a:extLst>
          </p:cNvPr>
          <p:cNvGrpSpPr/>
          <p:nvPr/>
        </p:nvGrpSpPr>
        <p:grpSpPr>
          <a:xfrm>
            <a:off x="6990846" y="2177387"/>
            <a:ext cx="1347100" cy="1857630"/>
            <a:chOff x="6517926" y="1551514"/>
            <a:chExt cx="1756055" cy="24767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3A22FD-0864-A006-CDAC-62925630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926" y="2272200"/>
              <a:ext cx="1756055" cy="175605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79FE27-B413-DF1D-67DA-16656CA4ABB6}"/>
                </a:ext>
              </a:extLst>
            </p:cNvPr>
            <p:cNvSpPr/>
            <p:nvPr/>
          </p:nvSpPr>
          <p:spPr>
            <a:xfrm>
              <a:off x="7094835" y="1551514"/>
              <a:ext cx="602236" cy="602236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pic>
        <p:nvPicPr>
          <p:cNvPr id="31" name="Graphic 30" descr="Wireless with solid fill">
            <a:extLst>
              <a:ext uri="{FF2B5EF4-FFF2-40B4-BE49-F238E27FC236}">
                <a16:creationId xmlns:a16="http://schemas.microsoft.com/office/drawing/2014/main" id="{BD738B9E-B627-8FE4-E7FC-7FC60627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3547" y="4890385"/>
            <a:ext cx="1071585" cy="1071585"/>
          </a:xfrm>
          <a:prstGeom prst="rect">
            <a:avLst/>
          </a:prstGeom>
        </p:spPr>
      </p:pic>
      <p:pic>
        <p:nvPicPr>
          <p:cNvPr id="33" name="Graphic 32" descr="No sign outline">
            <a:extLst>
              <a:ext uri="{FF2B5EF4-FFF2-40B4-BE49-F238E27FC236}">
                <a16:creationId xmlns:a16="http://schemas.microsoft.com/office/drawing/2014/main" id="{A09F83A9-C39B-71EF-F300-CBA431C76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2637" y="4680612"/>
            <a:ext cx="1581933" cy="1581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86229-0994-60FC-342C-0BA677696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4" y="2484915"/>
            <a:ext cx="2764819" cy="1888169"/>
          </a:xfrm>
          <a:prstGeom prst="rect">
            <a:avLst/>
          </a:prstGeom>
        </p:spPr>
      </p:pic>
      <p:sp>
        <p:nvSpPr>
          <p:cNvPr id="9" name="Callout: Down Arrow 30">
            <a:extLst>
              <a:ext uri="{FF2B5EF4-FFF2-40B4-BE49-F238E27FC236}">
                <a16:creationId xmlns:a16="http://schemas.microsoft.com/office/drawing/2014/main" id="{97FAEB5E-91B3-1B51-78A3-C49A4211DD34}"/>
              </a:ext>
            </a:extLst>
          </p:cNvPr>
          <p:cNvSpPr/>
          <p:nvPr/>
        </p:nvSpPr>
        <p:spPr>
          <a:xfrm>
            <a:off x="935902" y="1853824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Descargable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C9033-0559-A564-6C83-EAB6B1461567}"/>
              </a:ext>
            </a:extLst>
          </p:cNvPr>
          <p:cNvSpPr/>
          <p:nvPr/>
        </p:nvSpPr>
        <p:spPr>
          <a:xfrm>
            <a:off x="3012073" y="5010062"/>
            <a:ext cx="2210563" cy="11237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de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revisión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incluidos</a:t>
            </a:r>
          </a:p>
        </p:txBody>
      </p:sp>
    </p:spTree>
    <p:extLst>
      <p:ext uri="{BB962C8B-B14F-4D97-AF65-F5344CB8AC3E}">
        <p14:creationId xmlns:p14="http://schemas.microsoft.com/office/powerpoint/2010/main" val="34485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9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5400BB-6177-EBD8-90BE-D660761DC17E}"/>
              </a:ext>
            </a:extLst>
          </p:cNvPr>
          <p:cNvGrpSpPr/>
          <p:nvPr/>
        </p:nvGrpSpPr>
        <p:grpSpPr>
          <a:xfrm>
            <a:off x="2804487" y="497138"/>
            <a:ext cx="3535025" cy="929383"/>
            <a:chOff x="4921636" y="1339146"/>
            <a:chExt cx="3535025" cy="9293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B6A786-F584-5925-45F1-5972DEFB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36" y="1339146"/>
              <a:ext cx="1194280" cy="92938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AF2DE21-277A-5C4C-76DE-BAB7135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9FC"/>
                </a:clrFrom>
                <a:clrTo>
                  <a:srgbClr val="F5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849" y="1589712"/>
              <a:ext cx="2516812" cy="576579"/>
            </a:xfrm>
            <a:prstGeom prst="rect">
              <a:avLst/>
            </a:prstGeom>
          </p:spPr>
        </p:pic>
      </p:grpSp>
      <p:pic>
        <p:nvPicPr>
          <p:cNvPr id="68" name="Picture 67" descr="Woman using laptop">
            <a:extLst>
              <a:ext uri="{FF2B5EF4-FFF2-40B4-BE49-F238E27FC236}">
                <a16:creationId xmlns:a16="http://schemas.microsoft.com/office/drawing/2014/main" id="{FA47BAD7-0DE4-12A2-DFB1-BBE191E41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0069"/>
          <a:stretch/>
        </p:blipFill>
        <p:spPr>
          <a:xfrm>
            <a:off x="4762501" y="1712075"/>
            <a:ext cx="2901306" cy="27535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BA393C6-0FF4-4F18-4458-8F3D1FEE4B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7515"/>
            <a:ext cx="2764819" cy="1888169"/>
          </a:xfrm>
          <a:prstGeom prst="rect">
            <a:avLst/>
          </a:prstGeom>
        </p:spPr>
      </p:pic>
      <p:sp>
        <p:nvSpPr>
          <p:cNvPr id="95" name="Callout: Down Arrow 30">
            <a:extLst>
              <a:ext uri="{FF2B5EF4-FFF2-40B4-BE49-F238E27FC236}">
                <a16:creationId xmlns:a16="http://schemas.microsoft.com/office/drawing/2014/main" id="{6F7F4B3B-865B-7DC5-CCBB-C75C77473346}"/>
              </a:ext>
            </a:extLst>
          </p:cNvPr>
          <p:cNvSpPr/>
          <p:nvPr/>
        </p:nvSpPr>
        <p:spPr>
          <a:xfrm>
            <a:off x="972973" y="2257322"/>
            <a:ext cx="2076171" cy="647126"/>
          </a:xfrm>
          <a:prstGeom prst="downArrowCallout">
            <a:avLst>
              <a:gd name="adj1" fmla="val 50000"/>
              <a:gd name="adj2" fmla="val 23092"/>
              <a:gd name="adj3" fmla="val 38989"/>
              <a:gd name="adj4" fmla="val 62918"/>
            </a:avLst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Descargable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8D837-A4AA-D3E0-C971-201A28C35713}"/>
              </a:ext>
            </a:extLst>
          </p:cNvPr>
          <p:cNvSpPr/>
          <p:nvPr/>
        </p:nvSpPr>
        <p:spPr>
          <a:xfrm>
            <a:off x="4977478" y="4986585"/>
            <a:ext cx="2471351" cy="1123712"/>
          </a:xfrm>
          <a:prstGeom prst="roundRect">
            <a:avLst/>
          </a:prstGeom>
          <a:solidFill>
            <a:srgbClr val="B95659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de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revisión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incluidos</a:t>
            </a:r>
          </a:p>
        </p:txBody>
      </p:sp>
    </p:spTree>
    <p:extLst>
      <p:ext uri="{BB962C8B-B14F-4D97-AF65-F5344CB8AC3E}">
        <p14:creationId xmlns:p14="http://schemas.microsoft.com/office/powerpoint/2010/main" val="5018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B4A42"/>
      </a:dk2>
      <a:lt2>
        <a:srgbClr val="FFFFFF"/>
      </a:lt2>
      <a:accent1>
        <a:srgbClr val="B95659"/>
      </a:accent1>
      <a:accent2>
        <a:srgbClr val="83A83F"/>
      </a:accent2>
      <a:accent3>
        <a:srgbClr val="FBA93D"/>
      </a:accent3>
      <a:accent4>
        <a:srgbClr val="00B0F0"/>
      </a:accent4>
      <a:accent5>
        <a:srgbClr val="6ABF4B"/>
      </a:accent5>
      <a:accent6>
        <a:srgbClr val="FFB71B"/>
      </a:accent6>
      <a:hlink>
        <a:srgbClr val="83A83F"/>
      </a:hlink>
      <a:folHlink>
        <a:srgbClr val="FBA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>
        <a:spAutoFit/>
      </a:bodyPr>
      <a:lstStyle>
        <a:defPPr algn="ctr">
          <a:defRPr sz="2000" dirty="0">
            <a:solidFill>
              <a:srgbClr val="71655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017C5ECD5AE84588140775F5D9B6FC" ma:contentTypeVersion="9" ma:contentTypeDescription="Create a new document." ma:contentTypeScope="" ma:versionID="8ee0fe59cacb1f41a9e66ec0fc8b16cd">
  <xsd:schema xmlns:xsd="http://www.w3.org/2001/XMLSchema" xmlns:xs="http://www.w3.org/2001/XMLSchema" xmlns:p="http://schemas.microsoft.com/office/2006/metadata/properties" xmlns:ns2="fee82e44-1fa4-4144-8309-00fed2bf4198" xmlns:ns3="1a61c928-f5f6-4989-bd5d-cb8872a1b06d" targetNamespace="http://schemas.microsoft.com/office/2006/metadata/properties" ma:root="true" ma:fieldsID="6b8f5e0ab863febec4bdf2d0bf2c5ecf" ns2:_="" ns3:_="">
    <xsd:import namespace="fee82e44-1fa4-4144-8309-00fed2bf4198"/>
    <xsd:import namespace="1a61c928-f5f6-4989-bd5d-cb8872a1b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82e44-1fa4-4144-8309-00fed2bf4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1c928-f5f6-4989-bd5d-cb8872a1b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870300-B03F-45F7-9154-521D8C7468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78770A-F6AC-406B-AF0D-88CBCF36B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51109C-293B-459D-AF17-8E023E55E83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2696</TotalTime>
  <Words>209</Words>
  <Application>Microsoft Macintosh PowerPoint</Application>
  <PresentationFormat>On-screen Show (4:3)</PresentationFormat>
  <Paragraphs>60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bibleineverylanguage.org</vt:lpstr>
      <vt:lpstr>bibleineverylanguage.org </vt:lpstr>
      <vt:lpstr>Formatos de Traducción</vt:lpstr>
      <vt:lpstr>PowerPoint Presentation</vt:lpstr>
      <vt:lpstr>Herramientas Técnicas Gratuitas para Facilitar Traducciones Escritas</vt:lpstr>
      <vt:lpstr>PowerPoint Presentation</vt:lpstr>
      <vt:lpstr>PowerPoint Presentation</vt:lpstr>
      <vt:lpstr>PowerPoint Presentation</vt:lpstr>
      <vt:lpstr>PowerPoint Presentation</vt:lpstr>
      <vt:lpstr>Herramientas Técnicas Gratuitas para las traducciones orales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Tammy Enns</cp:lastModifiedBy>
  <cp:revision>222</cp:revision>
  <dcterms:created xsi:type="dcterms:W3CDTF">2019-03-18T18:21:25Z</dcterms:created>
  <dcterms:modified xsi:type="dcterms:W3CDTF">2023-08-21T19:08:16Z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0x01010071D61B65BC2620489977AC19E3D0F0D7</vt:lpwstr>
  </property>
</Properties>
</file>